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0" name="Shape 7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0" name="Shape 7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0" name="Shape 7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0" name="Shape 7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0" name="Shape 7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0" name="Shape 8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0" name="Shape 8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0" name="Shape 8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8" name="Shape 8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7" name="Shape 8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5" name="Shape 7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4" name="Shape 7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3" name="Shape 7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2" name="Shape 7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1" name="Shape 7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hosting/?authuser=0" TargetMode="External"/><Relationship Id="rId5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nodejs.org/en/" TargetMode="External"/><Relationship Id="rId5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 defTabSz="905255">
              <a:defRPr sz="3959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第11堂_解析外部網站下載的json檔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iOS機械學習和雲端資料庫開發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程序說明</a:t>
            </a:r>
          </a:p>
        </p:txBody>
      </p:sp>
      <p:sp>
        <p:nvSpPr>
          <p:cNvPr id="744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5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6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7" name="Firebase Hosting的專⽤目錄建立完成。 使⽤用Firnder進入Documents/iosWeb/public/內，並⽤用⽂文字編輯器建立json.html"/>
          <p:cNvSpPr txBox="1"/>
          <p:nvPr/>
        </p:nvSpPr>
        <p:spPr>
          <a:xfrm>
            <a:off x="780838" y="938530"/>
            <a:ext cx="7721223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1200">
                <a:latin typeface="+mn-lt"/>
                <a:ea typeface="+mn-ea"/>
                <a:cs typeface="+mn-cs"/>
                <a:sym typeface="Helvetica"/>
              </a:defRPr>
            </a:pPr>
            <a:r>
              <a:t>Firebase Hosting的專⽤目錄建立完成。 使⽤用Firnder進入Documents/iosWeb/public/內，並⽤用⽂文字編輯器建立json.html</a:t>
            </a:r>
          </a:p>
          <a:p>
            <a:pPr>
              <a:defRPr b="0" sz="1200">
                <a:latin typeface="+mn-lt"/>
                <a:ea typeface="+mn-ea"/>
                <a:cs typeface="+mn-cs"/>
                <a:sym typeface="Helvetica"/>
              </a:defRPr>
            </a:pPr>
            <a:r>
              <a:t> </a:t>
            </a:r>
          </a:p>
        </p:txBody>
      </p:sp>
      <p:pic>
        <p:nvPicPr>
          <p:cNvPr id="748" name="螢幕快照 2019-03-29 下午2.00.00.png" descr="螢幕快照 2019-03-29 下午2.00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7037" y="1806187"/>
            <a:ext cx="5245101" cy="59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程序說明</a:t>
            </a:r>
          </a:p>
        </p:txBody>
      </p:sp>
      <p:sp>
        <p:nvSpPr>
          <p:cNvPr id="753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5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5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6" name="將json.html所有內容刪除，打開我們提供的gjun.json,複制所有內容，並且在 json.html內貼上"/>
          <p:cNvSpPr txBox="1"/>
          <p:nvPr/>
        </p:nvSpPr>
        <p:spPr>
          <a:xfrm>
            <a:off x="780838" y="938530"/>
            <a:ext cx="77212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將json.html所有內容刪除，打開我們提供的gjun.json,複制所有內容，並且在 json.html內貼上  </a:t>
            </a:r>
          </a:p>
        </p:txBody>
      </p:sp>
      <p:pic>
        <p:nvPicPr>
          <p:cNvPr id="757" name="page4image37047968.png" descr="page4image3704796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5242" y="1471277"/>
            <a:ext cx="3598133" cy="3111069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文字"/>
          <p:cNvSpPr txBox="1"/>
          <p:nvPr/>
        </p:nvSpPr>
        <p:spPr>
          <a:xfrm>
            <a:off x="-113709" y="-4421955"/>
            <a:ext cx="1803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b="0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程序說明</a:t>
            </a:r>
          </a:p>
        </p:txBody>
      </p:sp>
      <p:sp>
        <p:nvSpPr>
          <p:cNvPr id="76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6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6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6" name="回到終端機內，執⾏firebase deploy —only hosting。將json.html佈置於雲端"/>
          <p:cNvSpPr txBox="1"/>
          <p:nvPr/>
        </p:nvSpPr>
        <p:spPr>
          <a:xfrm>
            <a:off x="780838" y="938530"/>
            <a:ext cx="77212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回到終端機內，執⾏firebase deploy —only hosting。將json.html佈置於雲端   </a:t>
            </a:r>
          </a:p>
        </p:txBody>
      </p:sp>
      <p:sp>
        <p:nvSpPr>
          <p:cNvPr id="767" name="文字"/>
          <p:cNvSpPr txBox="1"/>
          <p:nvPr/>
        </p:nvSpPr>
        <p:spPr>
          <a:xfrm>
            <a:off x="-113709" y="-4421955"/>
            <a:ext cx="1803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b="0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768" name="螢幕快照 2019-03-29 下午2.02.13.png" descr="螢幕快照 2019-03-29 下午2.02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7551" y="1473572"/>
            <a:ext cx="6444125" cy="970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storyboard說明</a:t>
            </a:r>
          </a:p>
        </p:txBody>
      </p:sp>
      <p:sp>
        <p:nvSpPr>
          <p:cNvPr id="77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76" name="建立UICollectionViewController的頁面…"/>
          <p:cNvSpPr txBox="1"/>
          <p:nvPr/>
        </p:nvSpPr>
        <p:spPr>
          <a:xfrm>
            <a:off x="780838" y="938530"/>
            <a:ext cx="7721223" cy="629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1200">
                <a:latin typeface="+mn-lt"/>
                <a:ea typeface="+mn-ea"/>
                <a:cs typeface="+mn-cs"/>
                <a:sym typeface="Helvetica"/>
              </a:defRPr>
            </a:pPr>
            <a:r>
              <a:t>建立UICollectionViewController的頁面</a:t>
            </a:r>
          </a:p>
          <a:p>
            <a:pPr>
              <a:defRPr b="0" sz="1200">
                <a:latin typeface="+mn-lt"/>
                <a:ea typeface="+mn-ea"/>
                <a:cs typeface="+mn-cs"/>
                <a:sym typeface="Helvetica"/>
              </a:defRPr>
            </a:pPr>
            <a:r>
              <a:t>編輯自訂UICollectionViewCell </a:t>
            </a:r>
          </a:p>
        </p:txBody>
      </p:sp>
      <p:sp>
        <p:nvSpPr>
          <p:cNvPr id="777" name="文字"/>
          <p:cNvSpPr txBox="1"/>
          <p:nvPr/>
        </p:nvSpPr>
        <p:spPr>
          <a:xfrm>
            <a:off x="-113709" y="-4421955"/>
            <a:ext cx="1803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b="0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778" name="螢幕快照 2019-03-29 下午2.08.07.png" descr="螢幕快照 2019-03-29 下午2.08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5814" y="1296854"/>
            <a:ext cx="4986731" cy="3291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78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8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86" name="建立BranchViewController,繼承UICollectionViewController"/>
          <p:cNvSpPr txBox="1"/>
          <p:nvPr/>
        </p:nvSpPr>
        <p:spPr>
          <a:xfrm>
            <a:off x="780838" y="938530"/>
            <a:ext cx="77212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建立BranchViewController,繼承UICollectionViewController  </a:t>
            </a:r>
          </a:p>
        </p:txBody>
      </p:sp>
      <p:sp>
        <p:nvSpPr>
          <p:cNvPr id="787" name="文字"/>
          <p:cNvSpPr txBox="1"/>
          <p:nvPr/>
        </p:nvSpPr>
        <p:spPr>
          <a:xfrm>
            <a:off x="-113709" y="-4421955"/>
            <a:ext cx="1803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b="0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788" name="螢幕快照 2019-03-29 下午2.10.07.png" descr="螢幕快照 2019-03-29 下午2.10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0978" y="1698602"/>
            <a:ext cx="7226260" cy="402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79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9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9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96" name="建立結構AllStation採納Codable,作為接收json後轉換的格式"/>
          <p:cNvSpPr txBox="1"/>
          <p:nvPr/>
        </p:nvSpPr>
        <p:spPr>
          <a:xfrm>
            <a:off x="780838" y="938530"/>
            <a:ext cx="77212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建立結構AllStation採納Codable,作為接收json後轉換的格式  </a:t>
            </a:r>
          </a:p>
        </p:txBody>
      </p:sp>
      <p:sp>
        <p:nvSpPr>
          <p:cNvPr id="797" name="文字"/>
          <p:cNvSpPr txBox="1"/>
          <p:nvPr/>
        </p:nvSpPr>
        <p:spPr>
          <a:xfrm>
            <a:off x="-113709" y="-4421955"/>
            <a:ext cx="1803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b="0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798" name="螢幕快照 2019-03-29 下午2.12.09.png" descr="螢幕快照 2019-03-29 下午2.12.0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44676" y="1434441"/>
            <a:ext cx="3514391" cy="2741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80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0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06" name="建立SubCollectionViewCell的儲存格"/>
          <p:cNvSpPr txBox="1"/>
          <p:nvPr/>
        </p:nvSpPr>
        <p:spPr>
          <a:xfrm>
            <a:off x="780838" y="938530"/>
            <a:ext cx="77212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建立SubCollectionViewCell的儲存格</a:t>
            </a:r>
          </a:p>
        </p:txBody>
      </p:sp>
      <p:sp>
        <p:nvSpPr>
          <p:cNvPr id="807" name="文字"/>
          <p:cNvSpPr txBox="1"/>
          <p:nvPr/>
        </p:nvSpPr>
        <p:spPr>
          <a:xfrm>
            <a:off x="-113709" y="-4421955"/>
            <a:ext cx="1803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b="0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808" name="螢幕快照 2019-03-29 下午2.13.56.png" descr="螢幕快照 2019-03-29 下午2.13.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5377" y="1408266"/>
            <a:ext cx="6279161" cy="2545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程式說明</a:t>
            </a:r>
          </a:p>
        </p:txBody>
      </p:sp>
      <p:sp>
        <p:nvSpPr>
          <p:cNvPr id="81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16" name="實作UICollectionViewController"/>
          <p:cNvSpPr txBox="1"/>
          <p:nvPr/>
        </p:nvSpPr>
        <p:spPr>
          <a:xfrm>
            <a:off x="394373" y="938530"/>
            <a:ext cx="2056711" cy="528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實作UICollectionViewController</a:t>
            </a:r>
          </a:p>
        </p:txBody>
      </p:sp>
      <p:sp>
        <p:nvSpPr>
          <p:cNvPr id="817" name="文字"/>
          <p:cNvSpPr txBox="1"/>
          <p:nvPr/>
        </p:nvSpPr>
        <p:spPr>
          <a:xfrm>
            <a:off x="-113709" y="-4421955"/>
            <a:ext cx="1803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spcBef>
                <a:spcPts val="0"/>
              </a:spcBef>
              <a:defRPr b="0"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818" name="螢幕快照 2019-03-29 下午2.19.34.png" descr="螢幕快照 2019-03-29 下午2.19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6915" y="1133162"/>
            <a:ext cx="6099097" cy="3360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823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2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2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26" name="範例11_jsonDecoder.pdf"/>
          <p:cNvSpPr txBox="1"/>
          <p:nvPr/>
        </p:nvSpPr>
        <p:spPr>
          <a:xfrm>
            <a:off x="1162278" y="986333"/>
            <a:ext cx="213972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範例11_jsonDecoder.pdf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831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3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83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34" name="https://firebase.google.com/docs/hosting/?authuser=0"/>
          <p:cNvSpPr txBox="1"/>
          <p:nvPr/>
        </p:nvSpPr>
        <p:spPr>
          <a:xfrm>
            <a:off x="1135379" y="1139613"/>
            <a:ext cx="4692996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https://firebase.google.com/docs/hosting/?authuser=0</a:t>
            </a:r>
          </a:p>
        </p:txBody>
      </p:sp>
      <p:pic>
        <p:nvPicPr>
          <p:cNvPr id="835" name="螢幕快照 2019-03-29 下午2.22.42.png" descr="螢幕快照 2019-03-29 下午2.22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7797" y="1676725"/>
            <a:ext cx="6465609" cy="2860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29 下午1.43.48.mov" descr="螢幕錄製 2019-03-29 下午1.43.48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577667" y="923148"/>
            <a:ext cx="1988666" cy="4060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5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建立Firebase Host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建立json service 網頁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使⽤用URLSession下載雲端json內容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使⽤用swift 新功能JSONDecoder和Keypath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使⽤用UICollectionView建立Scroll功能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使⽤用MapKit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建立Firebase Host 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2" name="Firebase提供每個專案，⼀個靜態網站的功能。讓我們開始建立一個⾃已專案的 Host。 在電腦上，安裝Node.js。⾄”https://nodejs.org/en/&quot;，建議下載建議版。"/>
          <p:cNvSpPr txBox="1"/>
          <p:nvPr/>
        </p:nvSpPr>
        <p:spPr>
          <a:xfrm>
            <a:off x="780838" y="938530"/>
            <a:ext cx="7721223" cy="566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0" sz="1200">
                <a:latin typeface="+mn-lt"/>
                <a:ea typeface="+mn-ea"/>
                <a:cs typeface="+mn-cs"/>
                <a:sym typeface="Helvetica"/>
              </a:defRPr>
            </a:pPr>
            <a:r>
              <a:t>Firebase提供每個專案，⼀個靜態網站的功能。讓我們開始建立一個⾃已專案的 Host。</a:t>
            </a:r>
            <a:br/>
            <a:r>
              <a:t>在電腦上，安裝Node.js。⾄”</a:t>
            </a: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https://nodejs.org/en/</a:t>
            </a:r>
            <a:r>
              <a:t>"，建議下載建議版。 </a:t>
            </a:r>
          </a:p>
        </p:txBody>
      </p:sp>
      <p:pic>
        <p:nvPicPr>
          <p:cNvPr id="693" name="螢幕快照 2019-03-29 下午1.49.59.png" descr="螢幕快照 2019-03-29 下午1.49.5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7552" y="1661230"/>
            <a:ext cx="5307795" cy="3056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打開終端機，安裝Firebase-tools</a:t>
            </a:r>
          </a:p>
        </p:txBody>
      </p:sp>
      <p:sp>
        <p:nvSpPr>
          <p:cNvPr id="69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1" name="螢幕快照 2019-03-29 下午1.51.07.png" descr="螢幕快照 2019-03-29 下午1.51.0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1032" y="1100925"/>
            <a:ext cx="6880586" cy="828322"/>
          </a:xfrm>
          <a:prstGeom prst="rect">
            <a:avLst/>
          </a:prstGeom>
          <a:ln w="12700">
            <a:miter lim="400000"/>
          </a:ln>
        </p:spPr>
      </p:pic>
      <p:sp>
        <p:nvSpPr>
          <p:cNvPr id="702" name="標題 1"/>
          <p:cNvSpPr txBox="1"/>
          <p:nvPr/>
        </p:nvSpPr>
        <p:spPr>
          <a:xfrm>
            <a:off x="457200" y="2217807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100"/>
            </a:lvl1pPr>
          </a:lstStyle>
          <a:p>
            <a:pPr/>
            <a:r>
              <a:t>登入Firebase帳號 </a:t>
            </a:r>
          </a:p>
        </p:txBody>
      </p:sp>
      <p:pic>
        <p:nvPicPr>
          <p:cNvPr id="703" name="螢幕快照 2019-03-29 下午1.51.49.png" descr="螢幕快照 2019-03-29 下午1.51.4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5208" y="2953042"/>
            <a:ext cx="7232233" cy="846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程序說明</a:t>
            </a:r>
          </a:p>
        </p:txBody>
      </p:sp>
      <p:sp>
        <p:nvSpPr>
          <p:cNvPr id="708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9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0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1" name="建立專案目錄，先進入到文件目錄內，建立iosWeb目錄，進入iosWeb目錄，執行 Firebase init。"/>
          <p:cNvSpPr txBox="1"/>
          <p:nvPr/>
        </p:nvSpPr>
        <p:spPr>
          <a:xfrm>
            <a:off x="780838" y="938530"/>
            <a:ext cx="77212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建立專案目錄，先進入到文件目錄內，建立iosWeb目錄，進入iosWeb目錄，執行 Firebase init。</a:t>
            </a:r>
          </a:p>
        </p:txBody>
      </p:sp>
      <p:pic>
        <p:nvPicPr>
          <p:cNvPr id="712" name="螢幕快照 2019-03-29 下午1.53.33.png" descr="螢幕快照 2019-03-29 下午1.53.3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4584" y="1586424"/>
            <a:ext cx="6424246" cy="1358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程序說明</a:t>
            </a:r>
          </a:p>
        </p:txBody>
      </p:sp>
      <p:sp>
        <p:nvSpPr>
          <p:cNvPr id="71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0" name="選擇這個目錄目前要的功能，請使用⽅向鍵，移⾄至Hosting，再按空⽩鍵選擇。然後 按下Enter。"/>
          <p:cNvSpPr txBox="1"/>
          <p:nvPr/>
        </p:nvSpPr>
        <p:spPr>
          <a:xfrm>
            <a:off x="780838" y="938530"/>
            <a:ext cx="77212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選擇這個目錄目前要的功能，請使用⽅向鍵，移⾄至Hosting，再按空⽩鍵選擇。然後 按下Enter。 </a:t>
            </a:r>
          </a:p>
        </p:txBody>
      </p:sp>
      <p:pic>
        <p:nvPicPr>
          <p:cNvPr id="721" name="螢幕快照 2019-03-29 下午1.55.02.png" descr="螢幕快照 2019-03-29 下午1.55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074" y="1709066"/>
            <a:ext cx="6867519" cy="1497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程序說明</a:t>
            </a:r>
          </a:p>
        </p:txBody>
      </p:sp>
      <p:sp>
        <p:nvSpPr>
          <p:cNvPr id="726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9" name="再選擇使用哪一個Firebase專案。 建立web的目錄，預設是public，使⽤預設值，直接按下Enter。"/>
          <p:cNvSpPr txBox="1"/>
          <p:nvPr/>
        </p:nvSpPr>
        <p:spPr>
          <a:xfrm>
            <a:off x="780838" y="938530"/>
            <a:ext cx="77212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再選擇使用哪一個Firebase專案。 建立web的目錄，預設是public，使⽤預設值，直接按下Enter。 </a:t>
            </a:r>
          </a:p>
        </p:txBody>
      </p:sp>
      <p:pic>
        <p:nvPicPr>
          <p:cNvPr id="730" name="螢幕快照 2019-03-29 下午1.56.05.png" descr="螢幕快照 2019-03-29 下午1.56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6247" y="1593050"/>
            <a:ext cx="8114962" cy="411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程序說明</a:t>
            </a:r>
          </a:p>
        </p:txBody>
      </p:sp>
      <p:sp>
        <p:nvSpPr>
          <p:cNvPr id="73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8" name="選擇單一⾴面的App，按y後，按下return"/>
          <p:cNvSpPr txBox="1"/>
          <p:nvPr/>
        </p:nvSpPr>
        <p:spPr>
          <a:xfrm>
            <a:off x="780838" y="938530"/>
            <a:ext cx="772122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選擇單一⾴面的App，按y後，按下return </a:t>
            </a:r>
          </a:p>
        </p:txBody>
      </p:sp>
      <p:pic>
        <p:nvPicPr>
          <p:cNvPr id="739" name="螢幕快照 2019-03-29 下午1.57.50.png" descr="螢幕快照 2019-03-29 下午1.57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633" y="1411120"/>
            <a:ext cx="7924903" cy="269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